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7" r:id="rId2"/>
    <p:sldId id="262" r:id="rId3"/>
    <p:sldId id="263" r:id="rId4"/>
    <p:sldId id="264" r:id="rId5"/>
    <p:sldId id="274" r:id="rId6"/>
    <p:sldId id="265" r:id="rId7"/>
    <p:sldId id="266" r:id="rId8"/>
    <p:sldId id="267" r:id="rId9"/>
    <p:sldId id="268" r:id="rId10"/>
    <p:sldId id="269" r:id="rId11"/>
    <p:sldId id="272" r:id="rId12"/>
    <p:sldId id="271" r:id="rId13"/>
    <p:sldId id="270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7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1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4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2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8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5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1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4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2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4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2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0788"/>
            <a:ext cx="8761413" cy="110255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it mean to “market” yourself to an employer?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hard skills on your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RESUME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may get you the interview, but your ability to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you employed. It is your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Competitive Edge.</a:t>
            </a:r>
          </a:p>
        </p:txBody>
      </p:sp>
    </p:spTree>
    <p:extLst>
      <p:ext uri="{BB962C8B-B14F-4D97-AF65-F5344CB8AC3E}">
        <p14:creationId xmlns:p14="http://schemas.microsoft.com/office/powerpoint/2010/main" val="195831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53536-8CDD-4B3F-A72F-F607E996EC53}"/>
              </a:ext>
            </a:extLst>
          </p:cNvPr>
          <p:cNvSpPr txBox="1"/>
          <p:nvPr/>
        </p:nvSpPr>
        <p:spPr>
          <a:xfrm>
            <a:off x="1154954" y="2767642"/>
            <a:ext cx="9589246" cy="36933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1: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Introduce yourself, and then explain what you do in five or six words.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"I am trained in the field of...." or " I am an expert in...."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2: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Provide a few brief examples of your career accomplishments.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"I successfully helped my company...", "Last year, I closed 'X' amount of business deals" and "I developed a new 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system</a:t>
            </a:r>
            <a:r>
              <a:rPr lang="en-US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that....”</a:t>
            </a: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3: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Explain your work philosophy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"I believe in professionalism, delivering a quality work product and approaching everything with an open mind."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STEP 4:</a:t>
            </a: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 specific when you explain what you are looking for in your job search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"I am looking for a company that offers..." or "that focuses on a specific area."</a:t>
            </a:r>
            <a:endParaRPr lang="en-US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13DA4B-53C0-8E48-BAFC-D1586F51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Pitch</a:t>
            </a:r>
          </a:p>
        </p:txBody>
      </p:sp>
    </p:spTree>
    <p:extLst>
      <p:ext uri="{BB962C8B-B14F-4D97-AF65-F5344CB8AC3E}">
        <p14:creationId xmlns:p14="http://schemas.microsoft.com/office/powerpoint/2010/main" val="47735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1A69-B67E-45C5-B322-E6AE9549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1B439-1845-42B6-A7EF-C86400412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2"/>
              <a:buChar char="•"/>
            </a:pPr>
            <a:r>
              <a:rPr lang="en-US" sz="2000" b="1" dirty="0"/>
              <a:t>Race</a:t>
            </a:r>
          </a:p>
          <a:p>
            <a:pPr>
              <a:buFont typeface="Arial" charset="2"/>
              <a:buChar char="•"/>
            </a:pPr>
            <a:r>
              <a:rPr lang="en-US" sz="2000" b="1" dirty="0"/>
              <a:t>Height and Weight</a:t>
            </a:r>
          </a:p>
          <a:p>
            <a:pPr>
              <a:buFont typeface="Arial" charset="2"/>
              <a:buChar char="•"/>
            </a:pPr>
            <a:r>
              <a:rPr lang="en-US" sz="2000" b="1" dirty="0"/>
              <a:t>Financial Information</a:t>
            </a:r>
          </a:p>
          <a:p>
            <a:pPr>
              <a:buFont typeface="Arial" charset="2"/>
              <a:buChar char="•"/>
            </a:pPr>
            <a:r>
              <a:rPr lang="en-US" sz="2000" b="1" dirty="0"/>
              <a:t>Religious Beliefs or Affiliation</a:t>
            </a:r>
          </a:p>
          <a:p>
            <a:pPr>
              <a:buFont typeface="Arial" charset="2"/>
              <a:buChar char="•"/>
            </a:pPr>
            <a:r>
              <a:rPr lang="en-US" sz="2000" b="1" dirty="0"/>
              <a:t>Citizenship</a:t>
            </a:r>
          </a:p>
          <a:p>
            <a:pPr>
              <a:buFont typeface="Arial" charset="2"/>
              <a:buChar char="•"/>
            </a:pPr>
            <a:r>
              <a:rPr lang="en-US" sz="2000" b="1" dirty="0"/>
              <a:t>Marital Status or Number of Children</a:t>
            </a:r>
          </a:p>
          <a:p>
            <a:pPr>
              <a:buFont typeface="Arial" charset="2"/>
              <a:buChar char="•"/>
            </a:pPr>
            <a:r>
              <a:rPr lang="en-US" sz="2000" b="1" dirty="0"/>
              <a:t>Disability and Medical Conditions</a:t>
            </a:r>
          </a:p>
          <a:p>
            <a:pPr>
              <a:buFont typeface="Arial" charset="2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096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F729-2A77-4FE5-9896-982ED5D6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68" y="984426"/>
            <a:ext cx="8761413" cy="706964"/>
          </a:xfrm>
        </p:spPr>
        <p:txBody>
          <a:bodyPr/>
          <a:lstStyle/>
          <a:p>
            <a:r>
              <a:rPr lang="en-US" b="1" dirty="0"/>
              <a:t>What to Wear?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92316-5429-42C7-A1E6-133701FA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82527" cy="4149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Font typeface="Arial"/>
              <a:buChar char="•"/>
            </a:pPr>
            <a:endParaRPr lang="en-US" b="1" dirty="0"/>
          </a:p>
          <a:p>
            <a:pPr algn="ctr">
              <a:buFont typeface="Arial"/>
              <a:buChar char="•"/>
            </a:pPr>
            <a:endParaRPr lang="en-US" b="1" dirty="0"/>
          </a:p>
        </p:txBody>
      </p:sp>
      <p:pic>
        <p:nvPicPr>
          <p:cNvPr id="7" name="Picture 6" descr="Image result for appropriate interview attire">
            <a:extLst>
              <a:ext uri="{FF2B5EF4-FFF2-40B4-BE49-F238E27FC236}">
                <a16:creationId xmlns:a16="http://schemas.microsoft.com/office/drawing/2014/main" id="{AB778FD1-FF05-4EC1-BD65-1500C4992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68" y="2603500"/>
            <a:ext cx="7267575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39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1417-8E93-4355-B6C2-CB58168D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Media as a Resource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83463-643B-F045-9CA4-0848E120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429000"/>
            <a:ext cx="8653806" cy="14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21895"/>
            <a:ext cx="8825658" cy="93044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4000" dirty="0"/>
              <a:t> seminar will: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947135"/>
            <a:ext cx="8825658" cy="435741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soft and hard Skills and show the difference between the two.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Professionalism and what is acceptable in the workplace.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Verbal and nonverbal communication techniques.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stages of the interviewing process and the star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job fairs and what they involve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Social Media as a Preparation Tool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7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76584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2018, the National Association of Colleges and Employers reported: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0225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that almost </a:t>
            </a:r>
            <a:r>
              <a:rPr lang="en-US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of responding employers said they look for evidence of leadership skills on a candidate’s resume, and nearly as many seek out indications that the candidate can work in a team.  Employers also cited written communication skills, problem-solving skills, verbal communication skills, and a strong work ethic as important candidate attributes.  </a:t>
            </a:r>
          </a:p>
        </p:txBody>
      </p:sp>
    </p:spTree>
    <p:extLst>
      <p:ext uri="{BB962C8B-B14F-4D97-AF65-F5344CB8AC3E}">
        <p14:creationId xmlns:p14="http://schemas.microsoft.com/office/powerpoint/2010/main" val="10327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34205" y="814731"/>
            <a:ext cx="77235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 Skills vs. Soft Skills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BC45E8-4FBB-4D4A-9BE4-1540DAB6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91" y="1733160"/>
            <a:ext cx="7252645" cy="35685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C78948-E8B2-BB41-8E29-EEE278F9DECE}"/>
              </a:ext>
            </a:extLst>
          </p:cNvPr>
          <p:cNvSpPr/>
          <p:nvPr/>
        </p:nvSpPr>
        <p:spPr>
          <a:xfrm>
            <a:off x="1896717" y="5301755"/>
            <a:ext cx="8557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75% of long-term job success depends on people skills, while only 25% on technical knowledge - Stanford Research Institute, in conjunction with Fortune 500 CEO’s.</a:t>
            </a:r>
          </a:p>
        </p:txBody>
      </p:sp>
    </p:spTree>
    <p:extLst>
      <p:ext uri="{BB962C8B-B14F-4D97-AF65-F5344CB8AC3E}">
        <p14:creationId xmlns:p14="http://schemas.microsoft.com/office/powerpoint/2010/main" val="244689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09FF-ECDD-824B-993C-B8F85F87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321904"/>
            <a:ext cx="8761413" cy="358728"/>
          </a:xfrm>
        </p:spPr>
        <p:txBody>
          <a:bodyPr/>
          <a:lstStyle/>
          <a:p>
            <a:r>
              <a:rPr lang="en-US" dirty="0"/>
              <a:t>The Four Themes Interviewers are Looking for from YOU: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150F-E74F-C343-A5E0-ABCC6A7B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interview process is designed to determine not only your personality but your fit within the company structure. The four key questions employers are looking for answers to are: </a:t>
            </a:r>
          </a:p>
          <a:p>
            <a:pPr>
              <a:buFont typeface="+mj-lt"/>
              <a:buAutoNum type="arabicPeriod"/>
            </a:pPr>
            <a:r>
              <a:rPr lang="en-US" dirty="0"/>
              <a:t>How do I know that you will fit in at my company? </a:t>
            </a:r>
          </a:p>
          <a:p>
            <a:pPr>
              <a:buFont typeface="+mj-lt"/>
              <a:buAutoNum type="arabicPeriod"/>
            </a:pPr>
            <a:r>
              <a:rPr lang="en-US" dirty="0"/>
              <a:t>Can I trust/depend on you to do your job well? </a:t>
            </a:r>
          </a:p>
          <a:p>
            <a:pPr>
              <a:buFont typeface="+mj-lt"/>
              <a:buAutoNum type="arabicPeriod"/>
            </a:pPr>
            <a:r>
              <a:rPr lang="en-US" dirty="0"/>
              <a:t>How can you improve processes, systems or departments? </a:t>
            </a:r>
          </a:p>
          <a:p>
            <a:pPr>
              <a:buFont typeface="+mj-lt"/>
              <a:buAutoNum type="arabicPeriod"/>
            </a:pPr>
            <a:r>
              <a:rPr lang="en-US"/>
              <a:t>How </a:t>
            </a:r>
            <a:r>
              <a:rPr lang="en-US" dirty="0"/>
              <a:t>can you save the company time, be efficient, and save/make us money?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9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62526"/>
            <a:ext cx="8453906" cy="3058414"/>
          </a:xfrm>
        </p:spPr>
        <p:txBody>
          <a:bodyPr/>
          <a:lstStyle/>
          <a:p>
            <a:r>
              <a:rPr lang="en-US" dirty="0"/>
              <a:t>Professionalism: Professionalism is not a label you give yourself- It’s a description you HOPE others will apply to you.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									</a:t>
            </a:r>
            <a:r>
              <a:rPr lang="en-US" dirty="0">
                <a:solidFill>
                  <a:schemeClr val="accent1"/>
                </a:solidFill>
              </a:rPr>
              <a:t>David Maister </a:t>
            </a:r>
            <a:r>
              <a:rPr lang="en-US" i="1" dirty="0">
                <a:solidFill>
                  <a:schemeClr val="accent1"/>
                </a:solidFill>
                <a:latin typeface="Agency FB" panose="020B0503020202020204" pitchFamily="34" charset="0"/>
              </a:rPr>
              <a:t>(True Professionalism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Do YOU have the professionalism needed to land and keep the job?</a:t>
            </a:r>
          </a:p>
        </p:txBody>
      </p:sp>
    </p:spTree>
    <p:extLst>
      <p:ext uri="{BB962C8B-B14F-4D97-AF65-F5344CB8AC3E}">
        <p14:creationId xmlns:p14="http://schemas.microsoft.com/office/powerpoint/2010/main" val="61369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vs. Non Verbal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08712" y="2603499"/>
            <a:ext cx="5360436" cy="38768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It is reported that 55% of our message comes from body language, 37% from our tone of voice, and only 7% from the words we use.  Examples of non-verbal communication:</a:t>
            </a:r>
            <a:endParaRPr lang="en-US" b="1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dirty="0"/>
              <a:t>Tone of voice</a:t>
            </a:r>
          </a:p>
          <a:p>
            <a:pPr marL="0" lvl="0" indent="0" algn="ctr">
              <a:buNone/>
            </a:pPr>
            <a:r>
              <a:rPr lang="en-US" dirty="0"/>
              <a:t>Rate and volume of speech</a:t>
            </a:r>
          </a:p>
          <a:p>
            <a:pPr marL="0" lvl="0" indent="0" algn="ctr">
              <a:buNone/>
            </a:pPr>
            <a:r>
              <a:rPr lang="en-US" dirty="0"/>
              <a:t>Articulation of words</a:t>
            </a:r>
          </a:p>
          <a:p>
            <a:pPr marL="0" lvl="0" indent="0" algn="ctr">
              <a:buNone/>
            </a:pPr>
            <a:r>
              <a:rPr lang="en-US" dirty="0"/>
              <a:t>Rhythm, intonation and stress placed on words</a:t>
            </a:r>
          </a:p>
          <a:p>
            <a:pPr marL="0" lvl="0" indent="0" algn="ctr">
              <a:buNone/>
            </a:pPr>
            <a:r>
              <a:rPr lang="en-US" dirty="0"/>
              <a:t>Facial expression</a:t>
            </a:r>
          </a:p>
          <a:p>
            <a:pPr marL="0" lvl="0" indent="0" algn="ctr">
              <a:buNone/>
            </a:pPr>
            <a:r>
              <a:rPr lang="en-US" dirty="0"/>
              <a:t>The amount of eye contact made</a:t>
            </a:r>
          </a:p>
          <a:p>
            <a:pPr marL="0" lvl="0" indent="0" algn="ctr">
              <a:buNone/>
            </a:pPr>
            <a:r>
              <a:rPr lang="en-US" dirty="0"/>
              <a:t>Gestures/touch</a:t>
            </a:r>
          </a:p>
          <a:p>
            <a:pPr marL="0" lvl="0" indent="0" algn="ctr">
              <a:buNone/>
            </a:pPr>
            <a:r>
              <a:rPr lang="en-US" dirty="0"/>
              <a:t>Body language and posturing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36435-DC28-FF4F-9406-50EE4E04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34059"/>
            <a:ext cx="4501019" cy="35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7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914331"/>
            <a:ext cx="8831816" cy="1647699"/>
          </a:xfrm>
        </p:spPr>
        <p:txBody>
          <a:bodyPr/>
          <a:lstStyle/>
          <a:p>
            <a:r>
              <a:rPr lang="en-US" dirty="0"/>
              <a:t>Transferable Skills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23154-B01B-9043-AA03-D9A12BFA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98" y="3429000"/>
            <a:ext cx="3160865" cy="2809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40AD4F-421D-9348-AB1B-4BEA935B1AAC}"/>
              </a:ext>
            </a:extLst>
          </p:cNvPr>
          <p:cNvSpPr/>
          <p:nvPr/>
        </p:nvSpPr>
        <p:spPr>
          <a:xfrm>
            <a:off x="4947202" y="39104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Transferable skills are skills that are relevant and helpful across different areas of life: socially, professionally and academically. </a:t>
            </a:r>
          </a:p>
        </p:txBody>
      </p:sp>
    </p:spTree>
    <p:extLst>
      <p:ext uri="{BB962C8B-B14F-4D97-AF65-F5344CB8AC3E}">
        <p14:creationId xmlns:p14="http://schemas.microsoft.com/office/powerpoint/2010/main" val="7490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5C4E-D37D-4CD2-B58B-2E56EAE1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 STAR Method: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150EB-602A-41A4-8D07-D1882146A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 (Situation): Describe the situation or event that you were involved in.</a:t>
            </a:r>
          </a:p>
          <a:p>
            <a:r>
              <a:rPr lang="en-US" b="1" dirty="0"/>
              <a:t>T (Task): Describe the task or problem you were trying to address.</a:t>
            </a:r>
          </a:p>
          <a:p>
            <a:r>
              <a:rPr lang="en-US" b="1" dirty="0"/>
              <a:t>A (Action): WHAT did you do to solve the task or problem.</a:t>
            </a:r>
          </a:p>
          <a:p>
            <a:r>
              <a:rPr lang="en-US" b="1" dirty="0"/>
              <a:t>R (Result): Explain the results.  Keep it POSITIVE.  What did you learn and how did it benefit the company, your co-workers, customers, etc.?</a:t>
            </a:r>
          </a:p>
        </p:txBody>
      </p:sp>
    </p:spTree>
    <p:extLst>
      <p:ext uri="{BB962C8B-B14F-4D97-AF65-F5344CB8AC3E}">
        <p14:creationId xmlns:p14="http://schemas.microsoft.com/office/powerpoint/2010/main" val="1169097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D83653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</TotalTime>
  <Words>708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Century Gothic</vt:lpstr>
      <vt:lpstr>Wingdings 3</vt:lpstr>
      <vt:lpstr>Ion Boardroom</vt:lpstr>
      <vt:lpstr>What does it mean to “market” yourself to an employer?</vt:lpstr>
      <vt:lpstr>This seminar will:</vt:lpstr>
      <vt:lpstr>In 2018, the National Association of Colleges and Employers reported:</vt:lpstr>
      <vt:lpstr>PowerPoint Presentation</vt:lpstr>
      <vt:lpstr>The Four Themes Interviewers are Looking for from YOU:  </vt:lpstr>
      <vt:lpstr>Professionalism: Professionalism is not a label you give yourself- It’s a description you HOPE others will apply to you.</vt:lpstr>
      <vt:lpstr>Verbal vs. Non Verbal Communication</vt:lpstr>
      <vt:lpstr>Transferable Skills</vt:lpstr>
      <vt:lpstr>The STAR Method:</vt:lpstr>
      <vt:lpstr>Create Your Own Pitch</vt:lpstr>
      <vt:lpstr>Illegal Questions</vt:lpstr>
      <vt:lpstr>What to Wear?</vt:lpstr>
      <vt:lpstr>Social Media as a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Your Career goals with the Competitive Edge</dc:title>
  <dc:creator>Tomeka Wesley</dc:creator>
  <cp:lastModifiedBy>Jordan Geml</cp:lastModifiedBy>
  <cp:revision>193</cp:revision>
  <cp:lastPrinted>2018-04-23T16:03:15Z</cp:lastPrinted>
  <dcterms:created xsi:type="dcterms:W3CDTF">2018-04-19T14:59:45Z</dcterms:created>
  <dcterms:modified xsi:type="dcterms:W3CDTF">2020-06-02T18:35:36Z</dcterms:modified>
</cp:coreProperties>
</file>